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DDFE-C7D2-474E-9D40-F28276E26A24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C087D-D210-4B4A-AAB3-10ED9806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1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0DDFE-C7D2-474E-9D40-F28276E26A24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C087D-D210-4B4A-AAB3-10ED98061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i="1" smtClean="0"/>
              <a:t>«Модернизация и инновационное  развитие – единственный путь, который позволит России стать конкурентным обществом в мире 21 – го века</a:t>
            </a:r>
            <a:r>
              <a:rPr lang="ru-RU" sz="1600" smtClean="0"/>
              <a:t>»</a:t>
            </a:r>
            <a:endParaRPr lang="ru-RU" sz="16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5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7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2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5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r>
              <a:rPr lang="ru-RU" sz="4400" b="1" smtClean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ru-RU" sz="4400" b="1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УУД</a:t>
            </a:r>
            <a:endParaRPr lang="ru-RU" sz="4400" b="1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УУД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2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Стратегическая задача развития школьного образования в настоящее время заключается в обновлении его содержания, методов обучения и достижении нового качества его результатов</a:t>
            </a:r>
            <a:r>
              <a:rPr lang="ru-RU" sz="1400" smtClean="0"/>
              <a:t/>
            </a:r>
            <a:br>
              <a:rPr lang="ru-RU" sz="1400" smtClean="0"/>
            </a:br>
            <a:endParaRPr lang="ru-RU" sz="1400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1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1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2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8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7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«Модернизация и инновационное  развитие – единственный путь, который позволит России стать конкурентным обществом в мире 21 – го века»</vt:lpstr>
      <vt:lpstr>Стратегическая задача развития школьного образования в настоящее время заключается в обновлении его содержания, методов обучения и достижении нового качества его результатов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УУД</vt:lpstr>
      <vt:lpstr>виды УУД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«Модернизация и инновационное  развитие – единственный путь, который позволит России стать конкурентным обществом в мире 21 – го века»</dc:title>
  <dc:creator>Александр Мангазеев</dc:creator>
  <cp:lastModifiedBy>Александр Мангазеев</cp:lastModifiedBy>
  <cp:revision>2</cp:revision>
  <dcterms:created xsi:type="dcterms:W3CDTF">2013-10-24T16:06:00Z</dcterms:created>
  <dcterms:modified xsi:type="dcterms:W3CDTF">2013-10-24T16:07:22Z</dcterms:modified>
</cp:coreProperties>
</file>